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325" r:id="rId5"/>
    <p:sldId id="326" r:id="rId6"/>
    <p:sldId id="327" r:id="rId7"/>
    <p:sldId id="328" r:id="rId8"/>
    <p:sldId id="329" r:id="rId9"/>
    <p:sldId id="331" r:id="rId10"/>
    <p:sldId id="332" r:id="rId11"/>
    <p:sldId id="333" r:id="rId12"/>
    <p:sldId id="334" r:id="rId13"/>
    <p:sldId id="344" r:id="rId14"/>
    <p:sldId id="345" r:id="rId15"/>
    <p:sldId id="346" r:id="rId16"/>
    <p:sldId id="347" r:id="rId17"/>
    <p:sldId id="387" r:id="rId18"/>
    <p:sldId id="350" r:id="rId19"/>
    <p:sldId id="352" r:id="rId20"/>
    <p:sldId id="353" r:id="rId21"/>
    <p:sldId id="358" r:id="rId22"/>
    <p:sldId id="385" r:id="rId23"/>
    <p:sldId id="386" r:id="rId24"/>
    <p:sldId id="360" r:id="rId25"/>
    <p:sldId id="362" r:id="rId26"/>
    <p:sldId id="388" r:id="rId27"/>
    <p:sldId id="389" r:id="rId28"/>
    <p:sldId id="363" r:id="rId29"/>
    <p:sldId id="364" r:id="rId30"/>
    <p:sldId id="365" r:id="rId31"/>
    <p:sldId id="366" r:id="rId32"/>
    <p:sldId id="384" r:id="rId33"/>
    <p:sldId id="367" r:id="rId34"/>
    <p:sldId id="368" r:id="rId35"/>
    <p:sldId id="369" r:id="rId36"/>
    <p:sldId id="390" r:id="rId37"/>
    <p:sldId id="370" r:id="rId38"/>
    <p:sldId id="371" r:id="rId39"/>
    <p:sldId id="373" r:id="rId40"/>
    <p:sldId id="377" r:id="rId41"/>
    <p:sldId id="378" r:id="rId42"/>
    <p:sldId id="391" r:id="rId43"/>
    <p:sldId id="392" r:id="rId44"/>
    <p:sldId id="393" r:id="rId45"/>
    <p:sldId id="380" r:id="rId46"/>
    <p:sldId id="381" r:id="rId47"/>
    <p:sldId id="383" r:id="rId48"/>
    <p:sldId id="394" r:id="rId49"/>
    <p:sldId id="324" r:id="rId50"/>
    <p:sldId id="262" r:id="rId51"/>
    <p:sldId id="263" r:id="rId5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illarruel" initials="MV" lastIdx="2" clrIdx="0">
    <p:extLst>
      <p:ext uri="{19B8F6BF-5375-455C-9EA6-DF929625EA0E}">
        <p15:presenceInfo xmlns:p15="http://schemas.microsoft.com/office/powerpoint/2012/main" userId="Michael Villarr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58477-6AF1-6C16-F02E-CCE93A1AAC47}" v="57" dt="2024-12-10T02:37:05.487"/>
    <p1510:client id="{99EBDBF3-E5D8-F7FD-69D9-CEB4954F8251}" v="25" dt="2024-12-10T02:02:55.840"/>
    <p1510:client id="{DAE8540F-4C3A-5A5B-FA76-2BE284C740D2}" v="1" dt="2024-12-11T02:22:45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K DAMIAN CRIOLLO O�A" userId="S::edcriollo1@espe.edu.ec::6dcbe2a5-cfdc-4b63-9481-50760e65cace" providerId="AD" clId="Web-{CC80EB6E-4766-6F86-C6A6-4C3E4372F867}"/>
    <pc:docChg chg="addSld delSld modSld">
      <pc:chgData name="ERICK DAMIAN CRIOLLO O�A" userId="S::edcriollo1@espe.edu.ec::6dcbe2a5-cfdc-4b63-9481-50760e65cace" providerId="AD" clId="Web-{CC80EB6E-4766-6F86-C6A6-4C3E4372F867}" dt="2024-12-08T22:12:58.827" v="1232" actId="1076"/>
      <pc:docMkLst>
        <pc:docMk/>
      </pc:docMkLst>
      <pc:sldChg chg="addSp delSp modSp">
        <pc:chgData name="ERICK DAMIAN CRIOLLO O�A" userId="S::edcriollo1@espe.edu.ec::6dcbe2a5-cfdc-4b63-9481-50760e65cace" providerId="AD" clId="Web-{CC80EB6E-4766-6F86-C6A6-4C3E4372F867}" dt="2024-12-08T21:37:40.286" v="8" actId="1076"/>
        <pc:sldMkLst>
          <pc:docMk/>
          <pc:sldMk cId="3663893953" sldId="331"/>
        </pc:sldMkLst>
        <pc:picChg chg="add mod">
          <ac:chgData name="ERICK DAMIAN CRIOLLO O�A" userId="S::edcriollo1@espe.edu.ec::6dcbe2a5-cfdc-4b63-9481-50760e65cace" providerId="AD" clId="Web-{CC80EB6E-4766-6F86-C6A6-4C3E4372F867}" dt="2024-12-08T21:37:40.286" v="8" actId="1076"/>
          <ac:picMkLst>
            <pc:docMk/>
            <pc:sldMk cId="3663893953" sldId="331"/>
            <ac:picMk id="4" creationId="{7C6D2119-B4A5-7F6C-4D39-882AEA93E3AC}"/>
          </ac:picMkLst>
        </pc:picChg>
        <pc:picChg chg="add mod">
          <ac:chgData name="ERICK DAMIAN CRIOLLO O�A" userId="S::edcriollo1@espe.edu.ec::6dcbe2a5-cfdc-4b63-9481-50760e65cace" providerId="AD" clId="Web-{CC80EB6E-4766-6F86-C6A6-4C3E4372F867}" dt="2024-12-08T21:37:38.630" v="7" actId="1076"/>
          <ac:picMkLst>
            <pc:docMk/>
            <pc:sldMk cId="3663893953" sldId="331"/>
            <ac:picMk id="8" creationId="{0C041FD7-A51F-44CC-383E-40271DCB751E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37:50.318" v="12" actId="14100"/>
        <pc:sldMkLst>
          <pc:docMk/>
          <pc:sldMk cId="4261152526" sldId="332"/>
        </pc:sldMkLst>
        <pc:picChg chg="add mod">
          <ac:chgData name="ERICK DAMIAN CRIOLLO O�A" userId="S::edcriollo1@espe.edu.ec::6dcbe2a5-cfdc-4b63-9481-50760e65cace" providerId="AD" clId="Web-{CC80EB6E-4766-6F86-C6A6-4C3E4372F867}" dt="2024-12-08T21:37:50.318" v="12" actId="14100"/>
          <ac:picMkLst>
            <pc:docMk/>
            <pc:sldMk cId="4261152526" sldId="332"/>
            <ac:picMk id="6" creationId="{42DF7781-406C-82F7-6010-6C79A985D962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38:17.225" v="17" actId="1076"/>
        <pc:sldMkLst>
          <pc:docMk/>
          <pc:sldMk cId="2065198200" sldId="333"/>
        </pc:sldMkLst>
        <pc:picChg chg="add mod">
          <ac:chgData name="ERICK DAMIAN CRIOLLO O�A" userId="S::edcriollo1@espe.edu.ec::6dcbe2a5-cfdc-4b63-9481-50760e65cace" providerId="AD" clId="Web-{CC80EB6E-4766-6F86-C6A6-4C3E4372F867}" dt="2024-12-08T21:38:17.225" v="17" actId="1076"/>
          <ac:picMkLst>
            <pc:docMk/>
            <pc:sldMk cId="2065198200" sldId="333"/>
            <ac:picMk id="6" creationId="{1D1FA54A-75D7-18C6-D682-F1B76A1FF332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39:06.539" v="43" actId="1076"/>
        <pc:sldMkLst>
          <pc:docMk/>
          <pc:sldMk cId="2070467638" sldId="334"/>
        </pc:sldMkLst>
        <pc:spChg chg="mod">
          <ac:chgData name="ERICK DAMIAN CRIOLLO O�A" userId="S::edcriollo1@espe.edu.ec::6dcbe2a5-cfdc-4b63-9481-50760e65cace" providerId="AD" clId="Web-{CC80EB6E-4766-6F86-C6A6-4C3E4372F867}" dt="2024-12-08T21:39:02.601" v="40" actId="20577"/>
          <ac:spMkLst>
            <pc:docMk/>
            <pc:sldMk cId="2070467638" sldId="334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39:06.539" v="43" actId="1076"/>
          <ac:picMkLst>
            <pc:docMk/>
            <pc:sldMk cId="2070467638" sldId="334"/>
            <ac:picMk id="4" creationId="{E402A76E-B3F2-3C71-76B9-8D23FEE0DD31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0:26.479" v="112" actId="1076"/>
        <pc:sldMkLst>
          <pc:docMk/>
          <pc:sldMk cId="2326254396" sldId="344"/>
        </pc:sldMkLst>
        <pc:spChg chg="mod">
          <ac:chgData name="ERICK DAMIAN CRIOLLO O�A" userId="S::edcriollo1@espe.edu.ec::6dcbe2a5-cfdc-4b63-9481-50760e65cace" providerId="AD" clId="Web-{CC80EB6E-4766-6F86-C6A6-4C3E4372F867}" dt="2024-12-08T21:40:08.947" v="108" actId="20577"/>
          <ac:spMkLst>
            <pc:docMk/>
            <pc:sldMk cId="2326254396" sldId="344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40:26.479" v="112" actId="1076"/>
          <ac:picMkLst>
            <pc:docMk/>
            <pc:sldMk cId="2326254396" sldId="344"/>
            <ac:picMk id="6" creationId="{B2B8CA8F-C2C5-F597-7D4C-CCDE6645AD02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4:09.205" v="274" actId="1076"/>
        <pc:sldMkLst>
          <pc:docMk/>
          <pc:sldMk cId="376911173" sldId="345"/>
        </pc:sldMkLst>
        <pc:spChg chg="mod">
          <ac:chgData name="ERICK DAMIAN CRIOLLO O�A" userId="S::edcriollo1@espe.edu.ec::6dcbe2a5-cfdc-4b63-9481-50760e65cace" providerId="AD" clId="Web-{CC80EB6E-4766-6F86-C6A6-4C3E4372F867}" dt="2024-12-08T21:42:02.623" v="177" actId="1076"/>
          <ac:spMkLst>
            <pc:docMk/>
            <pc:sldMk cId="376911173" sldId="345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44:09.205" v="274" actId="1076"/>
          <ac:picMkLst>
            <pc:docMk/>
            <pc:sldMk cId="376911173" sldId="345"/>
            <ac:picMk id="6" creationId="{75F2C6CE-FB11-028A-90C9-391A1BCE1C6E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4:24.315" v="279"/>
        <pc:sldMkLst>
          <pc:docMk/>
          <pc:sldMk cId="2478630053" sldId="346"/>
        </pc:sldMkLst>
        <pc:spChg chg="mod">
          <ac:chgData name="ERICK DAMIAN CRIOLLO O�A" userId="S::edcriollo1@espe.edu.ec::6dcbe2a5-cfdc-4b63-9481-50760e65cace" providerId="AD" clId="Web-{CC80EB6E-4766-6F86-C6A6-4C3E4372F867}" dt="2024-12-08T21:44:00.377" v="273" actId="20577"/>
          <ac:spMkLst>
            <pc:docMk/>
            <pc:sldMk cId="2478630053" sldId="346"/>
            <ac:spMk id="3" creationId="{93B8F572-C439-414C-90FA-BE3C081E9B98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1:44:24.315" v="279"/>
          <ac:picMkLst>
            <pc:docMk/>
            <pc:sldMk cId="2478630053" sldId="346"/>
            <ac:picMk id="6" creationId="{9A3E6522-F6D7-9A5E-A1C5-0A52A4DF5F70}"/>
          </ac:picMkLst>
        </pc:picChg>
        <pc:picChg chg="add mod">
          <ac:chgData name="ERICK DAMIAN CRIOLLO O�A" userId="S::edcriollo1@espe.edu.ec::6dcbe2a5-cfdc-4b63-9481-50760e65cace" providerId="AD" clId="Web-{CC80EB6E-4766-6F86-C6A6-4C3E4372F867}" dt="2024-12-08T21:44:19.378" v="277" actId="1076"/>
          <ac:picMkLst>
            <pc:docMk/>
            <pc:sldMk cId="2478630053" sldId="346"/>
            <ac:picMk id="8" creationId="{01EB0516-9D88-28AB-88C6-847355EAF3BC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5:23.458" v="335" actId="1076"/>
        <pc:sldMkLst>
          <pc:docMk/>
          <pc:sldMk cId="3310875422" sldId="347"/>
        </pc:sldMkLst>
        <pc:spChg chg="mod">
          <ac:chgData name="ERICK DAMIAN CRIOLLO O�A" userId="S::edcriollo1@espe.edu.ec::6dcbe2a5-cfdc-4b63-9481-50760e65cace" providerId="AD" clId="Web-{CC80EB6E-4766-6F86-C6A6-4C3E4372F867}" dt="2024-12-08T21:45:10.051" v="327" actId="20577"/>
          <ac:spMkLst>
            <pc:docMk/>
            <pc:sldMk cId="3310875422" sldId="347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45:23.458" v="335" actId="1076"/>
          <ac:picMkLst>
            <pc:docMk/>
            <pc:sldMk cId="3310875422" sldId="347"/>
            <ac:picMk id="4" creationId="{CB1D0FE4-EB5C-F8AD-12D9-9EB1EDA2E2B0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6:58.836" v="396" actId="1076"/>
        <pc:sldMkLst>
          <pc:docMk/>
          <pc:sldMk cId="2048556783" sldId="352"/>
        </pc:sldMkLst>
        <pc:picChg chg="add mod">
          <ac:chgData name="ERICK DAMIAN CRIOLLO O�A" userId="S::edcriollo1@espe.edu.ec::6dcbe2a5-cfdc-4b63-9481-50760e65cace" providerId="AD" clId="Web-{CC80EB6E-4766-6F86-C6A6-4C3E4372F867}" dt="2024-12-08T21:46:58.836" v="396" actId="1076"/>
          <ac:picMkLst>
            <pc:docMk/>
            <pc:sldMk cId="2048556783" sldId="352"/>
            <ac:picMk id="4" creationId="{E1974D07-846B-B865-8971-32945BD46407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8:41.808" v="439" actId="1076"/>
        <pc:sldMkLst>
          <pc:docMk/>
          <pc:sldMk cId="1022546901" sldId="353"/>
        </pc:sldMkLst>
        <pc:spChg chg="mod">
          <ac:chgData name="ERICK DAMIAN CRIOLLO O�A" userId="S::edcriollo1@espe.edu.ec::6dcbe2a5-cfdc-4b63-9481-50760e65cace" providerId="AD" clId="Web-{CC80EB6E-4766-6F86-C6A6-4C3E4372F867}" dt="2024-12-08T21:47:58.916" v="427" actId="20577"/>
          <ac:spMkLst>
            <pc:docMk/>
            <pc:sldMk cId="1022546901" sldId="353"/>
            <ac:spMk id="3" creationId="{93B8F572-C439-414C-90FA-BE3C081E9B98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1:48:41.808" v="439" actId="1076"/>
          <ac:picMkLst>
            <pc:docMk/>
            <pc:sldMk cId="1022546901" sldId="353"/>
            <ac:picMk id="4" creationId="{79B20057-1111-5A12-2A65-D0C639342A21}"/>
          </ac:picMkLst>
        </pc:picChg>
        <pc:picChg chg="add mod modCrop">
          <ac:chgData name="ERICK DAMIAN CRIOLLO O�A" userId="S::edcriollo1@espe.edu.ec::6dcbe2a5-cfdc-4b63-9481-50760e65cace" providerId="AD" clId="Web-{CC80EB6E-4766-6F86-C6A6-4C3E4372F867}" dt="2024-12-08T21:48:33.074" v="436"/>
          <ac:picMkLst>
            <pc:docMk/>
            <pc:sldMk cId="1022546901" sldId="353"/>
            <ac:picMk id="8" creationId="{F892C77E-13C2-214C-0093-846DA891B89C}"/>
          </ac:picMkLst>
        </pc:picChg>
      </pc:sldChg>
      <pc:sldChg chg="delSp modSp del">
        <pc:chgData name="ERICK DAMIAN CRIOLLO O�A" userId="S::edcriollo1@espe.edu.ec::6dcbe2a5-cfdc-4b63-9481-50760e65cace" providerId="AD" clId="Web-{CC80EB6E-4766-6F86-C6A6-4C3E4372F867}" dt="2024-12-08T21:49:04.966" v="444"/>
        <pc:sldMkLst>
          <pc:docMk/>
          <pc:sldMk cId="1460837190" sldId="354"/>
        </pc:sldMkLst>
      </pc:sldChg>
      <pc:sldChg chg="addSp delSp modSp">
        <pc:chgData name="ERICK DAMIAN CRIOLLO O�A" userId="S::edcriollo1@espe.edu.ec::6dcbe2a5-cfdc-4b63-9481-50760e65cace" providerId="AD" clId="Web-{CC80EB6E-4766-6F86-C6A6-4C3E4372F867}" dt="2024-12-08T21:49:25.591" v="465" actId="14100"/>
        <pc:sldMkLst>
          <pc:docMk/>
          <pc:sldMk cId="96770226" sldId="358"/>
        </pc:sldMkLst>
        <pc:spChg chg="mod">
          <ac:chgData name="ERICK DAMIAN CRIOLLO O�A" userId="S::edcriollo1@espe.edu.ec::6dcbe2a5-cfdc-4b63-9481-50760e65cace" providerId="AD" clId="Web-{CC80EB6E-4766-6F86-C6A6-4C3E4372F867}" dt="2024-12-08T21:49:18.982" v="461" actId="20577"/>
          <ac:spMkLst>
            <pc:docMk/>
            <pc:sldMk cId="96770226" sldId="358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49:25.591" v="465" actId="14100"/>
          <ac:picMkLst>
            <pc:docMk/>
            <pc:sldMk cId="96770226" sldId="358"/>
            <ac:picMk id="4" creationId="{C811FE6C-B15E-71A2-AB87-832C570751A0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52:23.332" v="543" actId="1076"/>
        <pc:sldMkLst>
          <pc:docMk/>
          <pc:sldMk cId="141034882" sldId="360"/>
        </pc:sldMkLst>
        <pc:spChg chg="mod">
          <ac:chgData name="ERICK DAMIAN CRIOLLO O�A" userId="S::edcriollo1@espe.edu.ec::6dcbe2a5-cfdc-4b63-9481-50760e65cace" providerId="AD" clId="Web-{CC80EB6E-4766-6F86-C6A6-4C3E4372F867}" dt="2024-12-08T21:52:12.519" v="538" actId="20577"/>
          <ac:spMkLst>
            <pc:docMk/>
            <pc:sldMk cId="141034882" sldId="360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52:23.332" v="543" actId="1076"/>
          <ac:picMkLst>
            <pc:docMk/>
            <pc:sldMk cId="141034882" sldId="360"/>
            <ac:picMk id="4" creationId="{0608E6CB-673F-6A9D-93E9-1BF4EC81D22A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53:50.194" v="609" actId="20577"/>
        <pc:sldMkLst>
          <pc:docMk/>
          <pc:sldMk cId="2563100257" sldId="362"/>
        </pc:sldMkLst>
        <pc:spChg chg="mod">
          <ac:chgData name="ERICK DAMIAN CRIOLLO O�A" userId="S::edcriollo1@espe.edu.ec::6dcbe2a5-cfdc-4b63-9481-50760e65cace" providerId="AD" clId="Web-{CC80EB6E-4766-6F86-C6A6-4C3E4372F867}" dt="2024-12-08T21:53:50.194" v="609" actId="20577"/>
          <ac:spMkLst>
            <pc:docMk/>
            <pc:sldMk cId="2563100257" sldId="362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53:32.084" v="605" actId="1076"/>
          <ac:picMkLst>
            <pc:docMk/>
            <pc:sldMk cId="2563100257" sldId="362"/>
            <ac:picMk id="4" creationId="{DDE8B9AB-69E0-14C0-3487-172EDD55F5ED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56:38.840" v="708" actId="1076"/>
        <pc:sldMkLst>
          <pc:docMk/>
          <pc:sldMk cId="4057489758" sldId="363"/>
        </pc:sldMkLst>
        <pc:spChg chg="mod">
          <ac:chgData name="ERICK DAMIAN CRIOLLO O�A" userId="S::edcriollo1@espe.edu.ec::6dcbe2a5-cfdc-4b63-9481-50760e65cace" providerId="AD" clId="Web-{CC80EB6E-4766-6F86-C6A6-4C3E4372F867}" dt="2024-12-08T21:56:35.809" v="705" actId="20577"/>
          <ac:spMkLst>
            <pc:docMk/>
            <pc:sldMk cId="4057489758" sldId="363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56:38.840" v="708" actId="1076"/>
          <ac:picMkLst>
            <pc:docMk/>
            <pc:sldMk cId="4057489758" sldId="363"/>
            <ac:picMk id="4" creationId="{C5E3188C-25A5-5DB0-8FE6-5AA18B4E796E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57:37.905" v="715"/>
        <pc:sldMkLst>
          <pc:docMk/>
          <pc:sldMk cId="1493150460" sldId="365"/>
        </pc:sldMkLst>
        <pc:spChg chg="mod">
          <ac:chgData name="ERICK DAMIAN CRIOLLO O�A" userId="S::edcriollo1@espe.edu.ec::6dcbe2a5-cfdc-4b63-9481-50760e65cace" providerId="AD" clId="Web-{CC80EB6E-4766-6F86-C6A6-4C3E4372F867}" dt="2024-12-08T21:57:17.764" v="711" actId="20577"/>
          <ac:spMkLst>
            <pc:docMk/>
            <pc:sldMk cId="1493150460" sldId="365"/>
            <ac:spMk id="3" creationId="{93B8F572-C439-414C-90FA-BE3C081E9B98}"/>
          </ac:spMkLst>
        </pc:spChg>
        <pc:picChg chg="add del">
          <ac:chgData name="ERICK DAMIAN CRIOLLO O�A" userId="S::edcriollo1@espe.edu.ec::6dcbe2a5-cfdc-4b63-9481-50760e65cace" providerId="AD" clId="Web-{CC80EB6E-4766-6F86-C6A6-4C3E4372F867}" dt="2024-12-08T21:57:37.905" v="715"/>
          <ac:picMkLst>
            <pc:docMk/>
            <pc:sldMk cId="1493150460" sldId="365"/>
            <ac:picMk id="4" creationId="{36CE2F60-2930-DC9D-2C80-99DC16394CDC}"/>
          </ac:picMkLst>
        </pc:picChg>
        <pc:picChg chg="mod">
          <ac:chgData name="ERICK DAMIAN CRIOLLO O�A" userId="S::edcriollo1@espe.edu.ec::6dcbe2a5-cfdc-4b63-9481-50760e65cace" providerId="AD" clId="Web-{CC80EB6E-4766-6F86-C6A6-4C3E4372F867}" dt="2024-12-08T21:57:35.077" v="714" actId="1076"/>
          <ac:picMkLst>
            <pc:docMk/>
            <pc:sldMk cId="1493150460" sldId="365"/>
            <ac:picMk id="7" creationId="{2D512829-27C3-38FD-F40E-3D51596E188B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0:41.442" v="786" actId="1076"/>
        <pc:sldMkLst>
          <pc:docMk/>
          <pc:sldMk cId="921519402" sldId="366"/>
        </pc:sldMkLst>
        <pc:spChg chg="mod">
          <ac:chgData name="ERICK DAMIAN CRIOLLO O�A" userId="S::edcriollo1@espe.edu.ec::6dcbe2a5-cfdc-4b63-9481-50760e65cace" providerId="AD" clId="Web-{CC80EB6E-4766-6F86-C6A6-4C3E4372F867}" dt="2024-12-08T21:58:57.048" v="766" actId="20577"/>
          <ac:spMkLst>
            <pc:docMk/>
            <pc:sldMk cId="921519402" sldId="366"/>
            <ac:spMk id="3" creationId="{93B8F572-C439-414C-90FA-BE3C081E9B98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2:00:41.442" v="786" actId="1076"/>
          <ac:picMkLst>
            <pc:docMk/>
            <pc:sldMk cId="921519402" sldId="366"/>
            <ac:picMk id="9" creationId="{D88DF1A2-79A3-D511-7397-E0BF81120488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4:03.106" v="882" actId="1076"/>
        <pc:sldMkLst>
          <pc:docMk/>
          <pc:sldMk cId="795099191" sldId="367"/>
        </pc:sldMkLst>
        <pc:spChg chg="mod">
          <ac:chgData name="ERICK DAMIAN CRIOLLO O�A" userId="S::edcriollo1@espe.edu.ec::6dcbe2a5-cfdc-4b63-9481-50760e65cace" providerId="AD" clId="Web-{CC80EB6E-4766-6F86-C6A6-4C3E4372F867}" dt="2024-12-08T22:04:01.731" v="881" actId="1076"/>
          <ac:spMkLst>
            <pc:docMk/>
            <pc:sldMk cId="795099191" sldId="367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2:04:03.106" v="882" actId="1076"/>
          <ac:picMkLst>
            <pc:docMk/>
            <pc:sldMk cId="795099191" sldId="367"/>
            <ac:picMk id="4" creationId="{049E41A4-ACD7-A5F7-6669-EA4ACFA83426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4:20.762" v="889" actId="1076"/>
        <pc:sldMkLst>
          <pc:docMk/>
          <pc:sldMk cId="3037220131" sldId="368"/>
        </pc:sldMkLst>
        <pc:spChg chg="mod">
          <ac:chgData name="ERICK DAMIAN CRIOLLO O�A" userId="S::edcriollo1@espe.edu.ec::6dcbe2a5-cfdc-4b63-9481-50760e65cace" providerId="AD" clId="Web-{CC80EB6E-4766-6F86-C6A6-4C3E4372F867}" dt="2024-12-08T22:04:15.059" v="886" actId="20577"/>
          <ac:spMkLst>
            <pc:docMk/>
            <pc:sldMk cId="3037220131" sldId="368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2:04:20.762" v="889" actId="1076"/>
          <ac:picMkLst>
            <pc:docMk/>
            <pc:sldMk cId="3037220131" sldId="368"/>
            <ac:picMk id="6" creationId="{04D5FD96-DDE8-F686-9396-0D7FADBC9930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4:43.669" v="896" actId="1076"/>
        <pc:sldMkLst>
          <pc:docMk/>
          <pc:sldMk cId="2132145110" sldId="369"/>
        </pc:sldMkLst>
        <pc:spChg chg="mod">
          <ac:chgData name="ERICK DAMIAN CRIOLLO O�A" userId="S::edcriollo1@espe.edu.ec::6dcbe2a5-cfdc-4b63-9481-50760e65cace" providerId="AD" clId="Web-{CC80EB6E-4766-6F86-C6A6-4C3E4372F867}" dt="2024-12-08T22:04:39.435" v="895" actId="20577"/>
          <ac:spMkLst>
            <pc:docMk/>
            <pc:sldMk cId="2132145110" sldId="369"/>
            <ac:spMk id="3" creationId="{93B8F572-C439-414C-90FA-BE3C081E9B98}"/>
          </ac:spMkLst>
        </pc:spChg>
      </pc:sldChg>
      <pc:sldChg chg="addSp delSp modSp">
        <pc:chgData name="ERICK DAMIAN CRIOLLO O�A" userId="S::edcriollo1@espe.edu.ec::6dcbe2a5-cfdc-4b63-9481-50760e65cace" providerId="AD" clId="Web-{CC80EB6E-4766-6F86-C6A6-4C3E4372F867}" dt="2024-12-08T22:05:46.109" v="911" actId="1076"/>
        <pc:sldMkLst>
          <pc:docMk/>
          <pc:sldMk cId="2320291172" sldId="371"/>
        </pc:sldMkLst>
        <pc:picChg chg="add mod">
          <ac:chgData name="ERICK DAMIAN CRIOLLO O�A" userId="S::edcriollo1@espe.edu.ec::6dcbe2a5-cfdc-4b63-9481-50760e65cace" providerId="AD" clId="Web-{CC80EB6E-4766-6F86-C6A6-4C3E4372F867}" dt="2024-12-08T22:05:46.109" v="911" actId="1076"/>
          <ac:picMkLst>
            <pc:docMk/>
            <pc:sldMk cId="2320291172" sldId="371"/>
            <ac:picMk id="4" creationId="{AA09C2C8-5E3F-1895-2ECE-DC70573CE94D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6:25.173" v="949" actId="1076"/>
        <pc:sldMkLst>
          <pc:docMk/>
          <pc:sldMk cId="73835740" sldId="373"/>
        </pc:sldMkLst>
        <pc:spChg chg="mod">
          <ac:chgData name="ERICK DAMIAN CRIOLLO O�A" userId="S::edcriollo1@espe.edu.ec::6dcbe2a5-cfdc-4b63-9481-50760e65cace" providerId="AD" clId="Web-{CC80EB6E-4766-6F86-C6A6-4C3E4372F867}" dt="2024-12-08T22:06:17.891" v="945" actId="20577"/>
          <ac:spMkLst>
            <pc:docMk/>
            <pc:sldMk cId="73835740" sldId="373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2:06:25.173" v="949" actId="1076"/>
          <ac:picMkLst>
            <pc:docMk/>
            <pc:sldMk cId="73835740" sldId="373"/>
            <ac:picMk id="4" creationId="{7292240A-25F0-BB80-D078-CF6971756799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7:04.580" v="988" actId="1076"/>
        <pc:sldMkLst>
          <pc:docMk/>
          <pc:sldMk cId="504871624" sldId="377"/>
        </pc:sldMkLst>
        <pc:spChg chg="mod">
          <ac:chgData name="ERICK DAMIAN CRIOLLO O�A" userId="S::edcriollo1@espe.edu.ec::6dcbe2a5-cfdc-4b63-9481-50760e65cace" providerId="AD" clId="Web-{CC80EB6E-4766-6F86-C6A6-4C3E4372F867}" dt="2024-12-08T22:06:58.205" v="982" actId="20577"/>
          <ac:spMkLst>
            <pc:docMk/>
            <pc:sldMk cId="504871624" sldId="377"/>
            <ac:spMk id="6" creationId="{559BE94F-2D0C-0AD9-F01E-B29BFE134216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2:07:04.580" v="988" actId="1076"/>
          <ac:picMkLst>
            <pc:docMk/>
            <pc:sldMk cId="504871624" sldId="377"/>
            <ac:picMk id="3" creationId="{90DAC726-F50B-062E-DCA1-D983E90A0817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8:30.583" v="1035" actId="1076"/>
        <pc:sldMkLst>
          <pc:docMk/>
          <pc:sldMk cId="1598552259" sldId="378"/>
        </pc:sldMkLst>
        <pc:spChg chg="mod">
          <ac:chgData name="ERICK DAMIAN CRIOLLO O�A" userId="S::edcriollo1@espe.edu.ec::6dcbe2a5-cfdc-4b63-9481-50760e65cace" providerId="AD" clId="Web-{CC80EB6E-4766-6F86-C6A6-4C3E4372F867}" dt="2024-12-08T22:07:48.004" v="1020" actId="14100"/>
          <ac:spMkLst>
            <pc:docMk/>
            <pc:sldMk cId="1598552259" sldId="378"/>
            <ac:spMk id="6" creationId="{559BE94F-2D0C-0AD9-F01E-B29BFE134216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2:08:15.645" v="1028" actId="1076"/>
          <ac:picMkLst>
            <pc:docMk/>
            <pc:sldMk cId="1598552259" sldId="378"/>
            <ac:picMk id="3" creationId="{CCFECB00-1C47-40CD-74E7-E83C04831423}"/>
          </ac:picMkLst>
        </pc:picChg>
        <pc:picChg chg="add mod modCrop">
          <ac:chgData name="ERICK DAMIAN CRIOLLO O�A" userId="S::edcriollo1@espe.edu.ec::6dcbe2a5-cfdc-4b63-9481-50760e65cace" providerId="AD" clId="Web-{CC80EB6E-4766-6F86-C6A6-4C3E4372F867}" dt="2024-12-08T22:08:30.583" v="1035" actId="1076"/>
          <ac:picMkLst>
            <pc:docMk/>
            <pc:sldMk cId="1598552259" sldId="378"/>
            <ac:picMk id="4" creationId="{FF73612E-7909-9010-DE6C-041D29467822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2:02:53.009" v="840" actId="1076"/>
        <pc:sldMkLst>
          <pc:docMk/>
          <pc:sldMk cId="36210345" sldId="384"/>
        </pc:sldMkLst>
        <pc:spChg chg="mod">
          <ac:chgData name="ERICK DAMIAN CRIOLLO O�A" userId="S::edcriollo1@espe.edu.ec::6dcbe2a5-cfdc-4b63-9481-50760e65cace" providerId="AD" clId="Web-{CC80EB6E-4766-6F86-C6A6-4C3E4372F867}" dt="2024-12-08T22:01:26.600" v="816" actId="20577"/>
          <ac:spMkLst>
            <pc:docMk/>
            <pc:sldMk cId="36210345" sldId="384"/>
            <ac:spMk id="3" creationId="{93B8F572-C439-414C-90FA-BE3C081E9B98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2:02:24.290" v="835" actId="1076"/>
          <ac:picMkLst>
            <pc:docMk/>
            <pc:sldMk cId="36210345" sldId="384"/>
            <ac:picMk id="6" creationId="{8A414A15-FEA3-01D2-A123-224C707716BF}"/>
          </ac:picMkLst>
        </pc:picChg>
        <pc:picChg chg="add mod">
          <ac:chgData name="ERICK DAMIAN CRIOLLO O�A" userId="S::edcriollo1@espe.edu.ec::6dcbe2a5-cfdc-4b63-9481-50760e65cace" providerId="AD" clId="Web-{CC80EB6E-4766-6F86-C6A6-4C3E4372F867}" dt="2024-12-08T22:02:51.259" v="839" actId="1076"/>
          <ac:picMkLst>
            <pc:docMk/>
            <pc:sldMk cId="36210345" sldId="384"/>
            <ac:picMk id="10" creationId="{C3DA5FD6-53F5-55A3-1CCB-8D221E95B7AF}"/>
          </ac:picMkLst>
        </pc:picChg>
        <pc:picChg chg="add mod">
          <ac:chgData name="ERICK DAMIAN CRIOLLO O�A" userId="S::edcriollo1@espe.edu.ec::6dcbe2a5-cfdc-4b63-9481-50760e65cace" providerId="AD" clId="Web-{CC80EB6E-4766-6F86-C6A6-4C3E4372F867}" dt="2024-12-08T22:02:53.009" v="840" actId="1076"/>
          <ac:picMkLst>
            <pc:docMk/>
            <pc:sldMk cId="36210345" sldId="384"/>
            <ac:picMk id="11" creationId="{7536855E-22CA-B659-BE84-B48674DFDA4B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50:29.765" v="506" actId="1076"/>
        <pc:sldMkLst>
          <pc:docMk/>
          <pc:sldMk cId="2655309640" sldId="386"/>
        </pc:sldMkLst>
        <pc:spChg chg="mod">
          <ac:chgData name="ERICK DAMIAN CRIOLLO O�A" userId="S::edcriollo1@espe.edu.ec::6dcbe2a5-cfdc-4b63-9481-50760e65cace" providerId="AD" clId="Web-{CC80EB6E-4766-6F86-C6A6-4C3E4372F867}" dt="2024-12-08T21:50:13.702" v="503" actId="20577"/>
          <ac:spMkLst>
            <pc:docMk/>
            <pc:sldMk cId="2655309640" sldId="386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50:29.765" v="506" actId="1076"/>
          <ac:picMkLst>
            <pc:docMk/>
            <pc:sldMk cId="2655309640" sldId="386"/>
            <ac:picMk id="6" creationId="{D30F882A-57A1-41F6-00E0-CD48E0C7C1D5}"/>
          </ac:picMkLst>
        </pc:picChg>
      </pc:sldChg>
      <pc:sldChg chg="addSp delSp modSp">
        <pc:chgData name="ERICK DAMIAN CRIOLLO O�A" userId="S::edcriollo1@espe.edu.ec::6dcbe2a5-cfdc-4b63-9481-50760e65cace" providerId="AD" clId="Web-{CC80EB6E-4766-6F86-C6A6-4C3E4372F867}" dt="2024-12-08T21:46:22.710" v="388" actId="1076"/>
        <pc:sldMkLst>
          <pc:docMk/>
          <pc:sldMk cId="3144295167" sldId="387"/>
        </pc:sldMkLst>
        <pc:spChg chg="mod">
          <ac:chgData name="ERICK DAMIAN CRIOLLO O�A" userId="S::edcriollo1@espe.edu.ec::6dcbe2a5-cfdc-4b63-9481-50760e65cace" providerId="AD" clId="Web-{CC80EB6E-4766-6F86-C6A6-4C3E4372F867}" dt="2024-12-08T21:46:17.538" v="385" actId="1076"/>
          <ac:spMkLst>
            <pc:docMk/>
            <pc:sldMk cId="3144295167" sldId="387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46:22.710" v="388" actId="1076"/>
          <ac:picMkLst>
            <pc:docMk/>
            <pc:sldMk cId="3144295167" sldId="387"/>
            <ac:picMk id="4" creationId="{06EA80E1-83E2-67DD-828F-188A2D25628C}"/>
          </ac:picMkLst>
        </pc:pic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1:54:46.633" v="662" actId="1076"/>
        <pc:sldMkLst>
          <pc:docMk/>
          <pc:sldMk cId="1011879459" sldId="388"/>
        </pc:sldMkLst>
        <pc:spChg chg="mod">
          <ac:chgData name="ERICK DAMIAN CRIOLLO O�A" userId="S::edcriollo1@espe.edu.ec::6dcbe2a5-cfdc-4b63-9481-50760e65cace" providerId="AD" clId="Web-{CC80EB6E-4766-6F86-C6A6-4C3E4372F867}" dt="2024-12-08T21:54:34.117" v="659" actId="20577"/>
          <ac:spMkLst>
            <pc:docMk/>
            <pc:sldMk cId="1011879459" sldId="388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1:54:46.633" v="662" actId="1076"/>
          <ac:picMkLst>
            <pc:docMk/>
            <pc:sldMk cId="1011879459" sldId="388"/>
            <ac:picMk id="6" creationId="{53395F14-B042-42CF-5DB1-55D970AB3E41}"/>
          </ac:picMkLst>
        </pc:pic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1:55:59.480" v="703" actId="1076"/>
        <pc:sldMkLst>
          <pc:docMk/>
          <pc:sldMk cId="2231430991" sldId="389"/>
        </pc:sldMkLst>
        <pc:spChg chg="mod">
          <ac:chgData name="ERICK DAMIAN CRIOLLO O�A" userId="S::edcriollo1@espe.edu.ec::6dcbe2a5-cfdc-4b63-9481-50760e65cace" providerId="AD" clId="Web-{CC80EB6E-4766-6F86-C6A6-4C3E4372F867}" dt="2024-12-08T21:55:11.275" v="683" actId="20577"/>
          <ac:spMkLst>
            <pc:docMk/>
            <pc:sldMk cId="2231430991" sldId="389"/>
            <ac:spMk id="3" creationId="{93B8F572-C439-414C-90FA-BE3C081E9B98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1:55:59.480" v="703" actId="1076"/>
          <ac:picMkLst>
            <pc:docMk/>
            <pc:sldMk cId="2231430991" sldId="389"/>
            <ac:picMk id="4" creationId="{AA583330-4090-B8F8-50C1-9D4B0017BB70}"/>
          </ac:picMkLst>
        </pc:picChg>
        <pc:picChg chg="add mod">
          <ac:chgData name="ERICK DAMIAN CRIOLLO O�A" userId="S::edcriollo1@espe.edu.ec::6dcbe2a5-cfdc-4b63-9481-50760e65cace" providerId="AD" clId="Web-{CC80EB6E-4766-6F86-C6A6-4C3E4372F867}" dt="2024-12-08T21:55:43.339" v="697" actId="1076"/>
          <ac:picMkLst>
            <pc:docMk/>
            <pc:sldMk cId="2231430991" sldId="389"/>
            <ac:picMk id="7" creationId="{3FE0E55B-1613-E8FD-8D91-80E6CA7B4823}"/>
          </ac:picMkLst>
        </pc:picChg>
        <pc:picChg chg="add mod modCrop">
          <ac:chgData name="ERICK DAMIAN CRIOLLO O�A" userId="S::edcriollo1@espe.edu.ec::6dcbe2a5-cfdc-4b63-9481-50760e65cace" providerId="AD" clId="Web-{CC80EB6E-4766-6F86-C6A6-4C3E4372F867}" dt="2024-12-08T21:55:49.979" v="700" actId="1076"/>
          <ac:picMkLst>
            <pc:docMk/>
            <pc:sldMk cId="2231430991" sldId="389"/>
            <ac:picMk id="8" creationId="{DDFF26BE-9A89-F735-5B0F-0BB171AEAA90}"/>
          </ac:picMkLst>
        </pc:pic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2:05:10.217" v="906" actId="1076"/>
        <pc:sldMkLst>
          <pc:docMk/>
          <pc:sldMk cId="4062568186" sldId="390"/>
        </pc:sldMkLst>
        <pc:spChg chg="mod">
          <ac:chgData name="ERICK DAMIAN CRIOLLO O�A" userId="S::edcriollo1@espe.edu.ec::6dcbe2a5-cfdc-4b63-9481-50760e65cace" providerId="AD" clId="Web-{CC80EB6E-4766-6F86-C6A6-4C3E4372F867}" dt="2024-12-08T22:05:00.451" v="901" actId="20577"/>
          <ac:spMkLst>
            <pc:docMk/>
            <pc:sldMk cId="4062568186" sldId="390"/>
            <ac:spMk id="3" creationId="{93B8F572-C439-414C-90FA-BE3C081E9B98}"/>
          </ac:spMkLst>
        </pc:spChg>
        <pc:picChg chg="add mod">
          <ac:chgData name="ERICK DAMIAN CRIOLLO O�A" userId="S::edcriollo1@espe.edu.ec::6dcbe2a5-cfdc-4b63-9481-50760e65cace" providerId="AD" clId="Web-{CC80EB6E-4766-6F86-C6A6-4C3E4372F867}" dt="2024-12-08T22:05:10.217" v="906" actId="1076"/>
          <ac:picMkLst>
            <pc:docMk/>
            <pc:sldMk cId="4062568186" sldId="390"/>
            <ac:picMk id="6" creationId="{43D8BEC9-FB9A-2E78-2C68-6D661ECEE935}"/>
          </ac:picMkLst>
        </pc:pic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2:10:28.634" v="1108" actId="1076"/>
        <pc:sldMkLst>
          <pc:docMk/>
          <pc:sldMk cId="792986732" sldId="391"/>
        </pc:sldMkLst>
        <pc:spChg chg="mod">
          <ac:chgData name="ERICK DAMIAN CRIOLLO O�A" userId="S::edcriollo1@espe.edu.ec::6dcbe2a5-cfdc-4b63-9481-50760e65cace" providerId="AD" clId="Web-{CC80EB6E-4766-6F86-C6A6-4C3E4372F867}" dt="2024-12-08T22:09:37.601" v="1094" actId="1076"/>
          <ac:spMkLst>
            <pc:docMk/>
            <pc:sldMk cId="792986732" sldId="391"/>
            <ac:spMk id="6" creationId="{559BE94F-2D0C-0AD9-F01E-B29BFE134216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2:10:06.134" v="1100" actId="1076"/>
          <ac:picMkLst>
            <pc:docMk/>
            <pc:sldMk cId="792986732" sldId="391"/>
            <ac:picMk id="3" creationId="{B0C5208F-8B7E-4F3C-E693-A634AEFBB005}"/>
          </ac:picMkLst>
        </pc:picChg>
        <pc:picChg chg="add mod modCrop">
          <ac:chgData name="ERICK DAMIAN CRIOLLO O�A" userId="S::edcriollo1@espe.edu.ec::6dcbe2a5-cfdc-4b63-9481-50760e65cace" providerId="AD" clId="Web-{CC80EB6E-4766-6F86-C6A6-4C3E4372F867}" dt="2024-12-08T22:10:28.634" v="1108" actId="1076"/>
          <ac:picMkLst>
            <pc:docMk/>
            <pc:sldMk cId="792986732" sldId="391"/>
            <ac:picMk id="4" creationId="{5581AE68-68B2-F84D-A1AE-7F246AE03B47}"/>
          </ac:picMkLst>
        </pc:pic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2:11:49.450" v="1178" actId="14100"/>
        <pc:sldMkLst>
          <pc:docMk/>
          <pc:sldMk cId="3257151245" sldId="392"/>
        </pc:sldMkLst>
        <pc:spChg chg="mod">
          <ac:chgData name="ERICK DAMIAN CRIOLLO O�A" userId="S::edcriollo1@espe.edu.ec::6dcbe2a5-cfdc-4b63-9481-50760e65cace" providerId="AD" clId="Web-{CC80EB6E-4766-6F86-C6A6-4C3E4372F867}" dt="2024-12-08T22:11:12.417" v="1168" actId="20577"/>
          <ac:spMkLst>
            <pc:docMk/>
            <pc:sldMk cId="3257151245" sldId="392"/>
            <ac:spMk id="6" creationId="{559BE94F-2D0C-0AD9-F01E-B29BFE134216}"/>
          </ac:spMkLst>
        </pc:spChg>
      </pc:sldChg>
      <pc:sldChg chg="addSp delSp modSp add replId">
        <pc:chgData name="ERICK DAMIAN CRIOLLO O�A" userId="S::edcriollo1@espe.edu.ec::6dcbe2a5-cfdc-4b63-9481-50760e65cace" providerId="AD" clId="Web-{CC80EB6E-4766-6F86-C6A6-4C3E4372F867}" dt="2024-12-08T22:12:58.827" v="1232" actId="1076"/>
        <pc:sldMkLst>
          <pc:docMk/>
          <pc:sldMk cId="1990022039" sldId="393"/>
        </pc:sldMkLst>
        <pc:spChg chg="mod">
          <ac:chgData name="ERICK DAMIAN CRIOLLO O�A" userId="S::edcriollo1@espe.edu.ec::6dcbe2a5-cfdc-4b63-9481-50760e65cace" providerId="AD" clId="Web-{CC80EB6E-4766-6F86-C6A6-4C3E4372F867}" dt="2024-12-08T22:12:16.279" v="1218" actId="20577"/>
          <ac:spMkLst>
            <pc:docMk/>
            <pc:sldMk cId="1990022039" sldId="393"/>
            <ac:spMk id="6" creationId="{559BE94F-2D0C-0AD9-F01E-B29BFE134216}"/>
          </ac:spMkLst>
        </pc:spChg>
        <pc:picChg chg="add mod modCrop">
          <ac:chgData name="ERICK DAMIAN CRIOLLO O�A" userId="S::edcriollo1@espe.edu.ec::6dcbe2a5-cfdc-4b63-9481-50760e65cace" providerId="AD" clId="Web-{CC80EB6E-4766-6F86-C6A6-4C3E4372F867}" dt="2024-12-08T22:12:58.827" v="1232" actId="1076"/>
          <ac:picMkLst>
            <pc:docMk/>
            <pc:sldMk cId="1990022039" sldId="393"/>
            <ac:picMk id="4" creationId="{87592205-0331-3AD9-7B36-BE8163FEA3DB}"/>
          </ac:picMkLst>
        </pc:picChg>
      </pc:sldChg>
    </pc:docChg>
  </pc:docChgLst>
  <pc:docChgLst>
    <pc:chgData name="ERICK DAMIAN CRIOLLO O�A" userId="S::edcriollo1@espe.edu.ec::6dcbe2a5-cfdc-4b63-9481-50760e65cace" providerId="AD" clId="Web-{99EBDBF3-E5D8-F7FD-69D9-CEB4954F8251}"/>
    <pc:docChg chg="modSld">
      <pc:chgData name="ERICK DAMIAN CRIOLLO O�A" userId="S::edcriollo1@espe.edu.ec::6dcbe2a5-cfdc-4b63-9481-50760e65cace" providerId="AD" clId="Web-{99EBDBF3-E5D8-F7FD-69D9-CEB4954F8251}" dt="2024-12-10T02:02:55.840" v="20" actId="1076"/>
      <pc:docMkLst>
        <pc:docMk/>
      </pc:docMkLst>
      <pc:sldChg chg="addSp delSp modSp">
        <pc:chgData name="ERICK DAMIAN CRIOLLO O�A" userId="S::edcriollo1@espe.edu.ec::6dcbe2a5-cfdc-4b63-9481-50760e65cace" providerId="AD" clId="Web-{99EBDBF3-E5D8-F7FD-69D9-CEB4954F8251}" dt="2024-12-10T02:01:13.944" v="4" actId="1076"/>
        <pc:sldMkLst>
          <pc:docMk/>
          <pc:sldMk cId="2132145110" sldId="369"/>
        </pc:sldMkLst>
        <pc:picChg chg="del">
          <ac:chgData name="ERICK DAMIAN CRIOLLO O�A" userId="S::edcriollo1@espe.edu.ec::6dcbe2a5-cfdc-4b63-9481-50760e65cace" providerId="AD" clId="Web-{99EBDBF3-E5D8-F7FD-69D9-CEB4954F8251}" dt="2024-12-10T02:01:07.334" v="0"/>
          <ac:picMkLst>
            <pc:docMk/>
            <pc:sldMk cId="2132145110" sldId="369"/>
            <ac:picMk id="4" creationId="{AC437516-61D5-5587-8738-095AD02B8A82}"/>
          </ac:picMkLst>
        </pc:picChg>
        <pc:picChg chg="add mod">
          <ac:chgData name="ERICK DAMIAN CRIOLLO O�A" userId="S::edcriollo1@espe.edu.ec::6dcbe2a5-cfdc-4b63-9481-50760e65cace" providerId="AD" clId="Web-{99EBDBF3-E5D8-F7FD-69D9-CEB4954F8251}" dt="2024-12-10T02:01:13.944" v="4" actId="1076"/>
          <ac:picMkLst>
            <pc:docMk/>
            <pc:sldMk cId="2132145110" sldId="369"/>
            <ac:picMk id="6" creationId="{93363223-B960-12F7-5005-87AEA0622634}"/>
          </ac:picMkLst>
        </pc:picChg>
      </pc:sldChg>
      <pc:sldChg chg="addSp delSp modSp">
        <pc:chgData name="ERICK DAMIAN CRIOLLO O�A" userId="S::edcriollo1@espe.edu.ec::6dcbe2a5-cfdc-4b63-9481-50760e65cace" providerId="AD" clId="Web-{99EBDBF3-E5D8-F7FD-69D9-CEB4954F8251}" dt="2024-12-10T02:02:22.619" v="14" actId="1076"/>
        <pc:sldMkLst>
          <pc:docMk/>
          <pc:sldMk cId="3257151245" sldId="392"/>
        </pc:sldMkLst>
        <pc:picChg chg="del">
          <ac:chgData name="ERICK DAMIAN CRIOLLO O�A" userId="S::edcriollo1@espe.edu.ec::6dcbe2a5-cfdc-4b63-9481-50760e65cace" providerId="AD" clId="Web-{99EBDBF3-E5D8-F7FD-69D9-CEB4954F8251}" dt="2024-12-10T02:01:42.961" v="5"/>
          <ac:picMkLst>
            <pc:docMk/>
            <pc:sldMk cId="3257151245" sldId="392"/>
            <ac:picMk id="3" creationId="{D5C795EE-126A-8FD0-261F-DC0BEE0C6FD9}"/>
          </ac:picMkLst>
        </pc:picChg>
        <pc:picChg chg="del">
          <ac:chgData name="ERICK DAMIAN CRIOLLO O�A" userId="S::edcriollo1@espe.edu.ec::6dcbe2a5-cfdc-4b63-9481-50760e65cace" providerId="AD" clId="Web-{99EBDBF3-E5D8-F7FD-69D9-CEB4954F8251}" dt="2024-12-10T02:02:02.353" v="11"/>
          <ac:picMkLst>
            <pc:docMk/>
            <pc:sldMk cId="3257151245" sldId="392"/>
            <ac:picMk id="4" creationId="{857D178B-B4DA-C757-FF5C-DA7D9E5456C7}"/>
          </ac:picMkLst>
        </pc:picChg>
        <pc:picChg chg="add mod modCrop">
          <ac:chgData name="ERICK DAMIAN CRIOLLO O�A" userId="S::edcriollo1@espe.edu.ec::6dcbe2a5-cfdc-4b63-9481-50760e65cace" providerId="AD" clId="Web-{99EBDBF3-E5D8-F7FD-69D9-CEB4954F8251}" dt="2024-12-10T02:02:00.774" v="10" actId="1076"/>
          <ac:picMkLst>
            <pc:docMk/>
            <pc:sldMk cId="3257151245" sldId="392"/>
            <ac:picMk id="7" creationId="{63CD0BDB-0407-BA60-4B7D-23047E30E561}"/>
          </ac:picMkLst>
        </pc:picChg>
        <pc:picChg chg="add mod">
          <ac:chgData name="ERICK DAMIAN CRIOLLO O�A" userId="S::edcriollo1@espe.edu.ec::6dcbe2a5-cfdc-4b63-9481-50760e65cace" providerId="AD" clId="Web-{99EBDBF3-E5D8-F7FD-69D9-CEB4954F8251}" dt="2024-12-10T02:02:22.619" v="14" actId="1076"/>
          <ac:picMkLst>
            <pc:docMk/>
            <pc:sldMk cId="3257151245" sldId="392"/>
            <ac:picMk id="8" creationId="{108C49D0-E2C4-9B85-AC65-F18B0F044160}"/>
          </ac:picMkLst>
        </pc:picChg>
      </pc:sldChg>
      <pc:sldChg chg="addSp delSp modSp">
        <pc:chgData name="ERICK DAMIAN CRIOLLO O�A" userId="S::edcriollo1@espe.edu.ec::6dcbe2a5-cfdc-4b63-9481-50760e65cace" providerId="AD" clId="Web-{99EBDBF3-E5D8-F7FD-69D9-CEB4954F8251}" dt="2024-12-10T02:02:55.840" v="20" actId="1076"/>
        <pc:sldMkLst>
          <pc:docMk/>
          <pc:sldMk cId="1990022039" sldId="393"/>
        </pc:sldMkLst>
        <pc:picChg chg="del">
          <ac:chgData name="ERICK DAMIAN CRIOLLO O�A" userId="S::edcriollo1@espe.edu.ec::6dcbe2a5-cfdc-4b63-9481-50760e65cace" providerId="AD" clId="Web-{99EBDBF3-E5D8-F7FD-69D9-CEB4954F8251}" dt="2024-12-10T02:02:28.651" v="15"/>
          <ac:picMkLst>
            <pc:docMk/>
            <pc:sldMk cId="1990022039" sldId="393"/>
            <ac:picMk id="3" creationId="{6D004B60-BDBA-ECB2-F2A7-6537E66E2C99}"/>
          </ac:picMkLst>
        </pc:picChg>
        <pc:picChg chg="add mod">
          <ac:chgData name="ERICK DAMIAN CRIOLLO O�A" userId="S::edcriollo1@espe.edu.ec::6dcbe2a5-cfdc-4b63-9481-50760e65cace" providerId="AD" clId="Web-{99EBDBF3-E5D8-F7FD-69D9-CEB4954F8251}" dt="2024-12-10T02:02:55.840" v="20" actId="1076"/>
          <ac:picMkLst>
            <pc:docMk/>
            <pc:sldMk cId="1990022039" sldId="393"/>
            <ac:picMk id="7" creationId="{0D9CFEAC-4614-71D1-7003-5F026EEAE33D}"/>
          </ac:picMkLst>
        </pc:picChg>
      </pc:sldChg>
    </pc:docChg>
  </pc:docChgLst>
  <pc:docChgLst>
    <pc:chgData name="JIMENA NAYELI TUTILLO TUTILLO" userId="S::jntutillo@espe.edu.ec::f0c8bb3d-2d5e-46f8-8ecd-bb102e0a4caa" providerId="AD" clId="Web-{96E58477-6AF1-6C16-F02E-CCE93A1AAC47}"/>
    <pc:docChg chg="addSld modSld">
      <pc:chgData name="JIMENA NAYELI TUTILLO TUTILLO" userId="S::jntutillo@espe.edu.ec::f0c8bb3d-2d5e-46f8-8ecd-bb102e0a4caa" providerId="AD" clId="Web-{96E58477-6AF1-6C16-F02E-CCE93A1AAC47}" dt="2024-12-10T02:36:37.188" v="51"/>
      <pc:docMkLst>
        <pc:docMk/>
      </pc:docMkLst>
      <pc:sldChg chg="modSp">
        <pc:chgData name="JIMENA NAYELI TUTILLO TUTILLO" userId="S::jntutillo@espe.edu.ec::f0c8bb3d-2d5e-46f8-8ecd-bb102e0a4caa" providerId="AD" clId="Web-{96E58477-6AF1-6C16-F02E-CCE93A1AAC47}" dt="2024-12-10T02:34:56.260" v="35" actId="20577"/>
        <pc:sldMkLst>
          <pc:docMk/>
          <pc:sldMk cId="4206866613" sldId="258"/>
        </pc:sldMkLst>
        <pc:spChg chg="mod">
          <ac:chgData name="JIMENA NAYELI TUTILLO TUTILLO" userId="S::jntutillo@espe.edu.ec::f0c8bb3d-2d5e-46f8-8ecd-bb102e0a4caa" providerId="AD" clId="Web-{96E58477-6AF1-6C16-F02E-CCE93A1AAC47}" dt="2024-12-10T02:34:56.260" v="35" actId="20577"/>
          <ac:spMkLst>
            <pc:docMk/>
            <pc:sldMk cId="4206866613" sldId="258"/>
            <ac:spMk id="3" creationId="{3D0C571E-A349-4667-927F-5916BE6073A2}"/>
          </ac:spMkLst>
        </pc:spChg>
        <pc:spChg chg="mod">
          <ac:chgData name="JIMENA NAYELI TUTILLO TUTILLO" userId="S::jntutillo@espe.edu.ec::f0c8bb3d-2d5e-46f8-8ecd-bb102e0a4caa" providerId="AD" clId="Web-{96E58477-6AF1-6C16-F02E-CCE93A1AAC47}" dt="2024-12-10T02:34:47.619" v="34" actId="20577"/>
          <ac:spMkLst>
            <pc:docMk/>
            <pc:sldMk cId="4206866613" sldId="258"/>
            <ac:spMk id="5" creationId="{1967A448-01D9-4956-A50F-F9BFFBEC42EB}"/>
          </ac:spMkLst>
        </pc:spChg>
      </pc:sldChg>
      <pc:sldChg chg="addSp delSp modSp">
        <pc:chgData name="JIMENA NAYELI TUTILLO TUTILLO" userId="S::jntutillo@espe.edu.ec::f0c8bb3d-2d5e-46f8-8ecd-bb102e0a4caa" providerId="AD" clId="Web-{96E58477-6AF1-6C16-F02E-CCE93A1AAC47}" dt="2024-12-10T02:35:49.435" v="43" actId="1076"/>
        <pc:sldMkLst>
          <pc:docMk/>
          <pc:sldMk cId="2247966254" sldId="381"/>
        </pc:sldMkLst>
        <pc:picChg chg="del">
          <ac:chgData name="JIMENA NAYELI TUTILLO TUTILLO" userId="S::jntutillo@espe.edu.ec::f0c8bb3d-2d5e-46f8-8ecd-bb102e0a4caa" providerId="AD" clId="Web-{96E58477-6AF1-6C16-F02E-CCE93A1AAC47}" dt="2024-12-10T02:35:33.153" v="36"/>
          <ac:picMkLst>
            <pc:docMk/>
            <pc:sldMk cId="2247966254" sldId="381"/>
            <ac:picMk id="3" creationId="{50478F29-34EC-59AA-7B16-69C927D26ED2}"/>
          </ac:picMkLst>
        </pc:picChg>
        <pc:picChg chg="add mod">
          <ac:chgData name="JIMENA NAYELI TUTILLO TUTILLO" userId="S::jntutillo@espe.edu.ec::f0c8bb3d-2d5e-46f8-8ecd-bb102e0a4caa" providerId="AD" clId="Web-{96E58477-6AF1-6C16-F02E-CCE93A1AAC47}" dt="2024-12-10T02:35:49.435" v="43" actId="1076"/>
          <ac:picMkLst>
            <pc:docMk/>
            <pc:sldMk cId="2247966254" sldId="381"/>
            <ac:picMk id="4" creationId="{61FCF2F7-C448-9CC5-025E-4097397F2E4C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36.716" v="37"/>
          <ac:picMkLst>
            <pc:docMk/>
            <pc:sldMk cId="2247966254" sldId="381"/>
            <ac:picMk id="8" creationId="{63485D15-1D9F-8369-0DEE-20F539E5CF40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39.544" v="38"/>
          <ac:picMkLst>
            <pc:docMk/>
            <pc:sldMk cId="2247966254" sldId="381"/>
            <ac:picMk id="9" creationId="{C7094555-217C-B36C-897F-637365B76106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39.575" v="39"/>
          <ac:picMkLst>
            <pc:docMk/>
            <pc:sldMk cId="2247966254" sldId="381"/>
            <ac:picMk id="10" creationId="{FF8E3F3C-9F73-AB0B-EBD4-03A0A34CC11D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39.622" v="40"/>
          <ac:picMkLst>
            <pc:docMk/>
            <pc:sldMk cId="2247966254" sldId="381"/>
            <ac:picMk id="11" creationId="{31B59A67-36C8-1728-081C-7FE6B1F9CA81}"/>
          </ac:picMkLst>
        </pc:picChg>
      </pc:sldChg>
      <pc:sldChg chg="addSp delSp modSp">
        <pc:chgData name="JIMENA NAYELI TUTILLO TUTILLO" userId="S::jntutillo@espe.edu.ec::f0c8bb3d-2d5e-46f8-8ecd-bb102e0a4caa" providerId="AD" clId="Web-{96E58477-6AF1-6C16-F02E-CCE93A1AAC47}" dt="2024-12-10T02:36:36.985" v="50" actId="20577"/>
        <pc:sldMkLst>
          <pc:docMk/>
          <pc:sldMk cId="2756267404" sldId="383"/>
        </pc:sldMkLst>
        <pc:spChg chg="mod">
          <ac:chgData name="JIMENA NAYELI TUTILLO TUTILLO" userId="S::jntutillo@espe.edu.ec::f0c8bb3d-2d5e-46f8-8ecd-bb102e0a4caa" providerId="AD" clId="Web-{96E58477-6AF1-6C16-F02E-CCE93A1AAC47}" dt="2024-12-10T02:36:36.985" v="50" actId="20577"/>
          <ac:spMkLst>
            <pc:docMk/>
            <pc:sldMk cId="2756267404" sldId="383"/>
            <ac:spMk id="6" creationId="{559BE94F-2D0C-0AD9-F01E-B29BFE134216}"/>
          </ac:spMkLst>
        </pc:spChg>
        <pc:picChg chg="add mod">
          <ac:chgData name="JIMENA NAYELI TUTILLO TUTILLO" userId="S::jntutillo@espe.edu.ec::f0c8bb3d-2d5e-46f8-8ecd-bb102e0a4caa" providerId="AD" clId="Web-{96E58477-6AF1-6C16-F02E-CCE93A1AAC47}" dt="2024-12-10T02:36:25.141" v="49" actId="1076"/>
          <ac:picMkLst>
            <pc:docMk/>
            <pc:sldMk cId="2756267404" sldId="383"/>
            <ac:picMk id="3" creationId="{6DF5B9A9-DA0B-9017-3C01-7878C49C9032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50.060" v="44"/>
          <ac:picMkLst>
            <pc:docMk/>
            <pc:sldMk cId="2756267404" sldId="383"/>
            <ac:picMk id="4" creationId="{CBA573AD-EAE9-71A9-4138-035243EAA683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50.498" v="46"/>
          <ac:picMkLst>
            <pc:docMk/>
            <pc:sldMk cId="2756267404" sldId="383"/>
            <ac:picMk id="7" creationId="{224DCD1A-94C2-06FC-547D-E13A3436D8EE}"/>
          </ac:picMkLst>
        </pc:picChg>
        <pc:picChg chg="del">
          <ac:chgData name="JIMENA NAYELI TUTILLO TUTILLO" userId="S::jntutillo@espe.edu.ec::f0c8bb3d-2d5e-46f8-8ecd-bb102e0a4caa" providerId="AD" clId="Web-{96E58477-6AF1-6C16-F02E-CCE93A1AAC47}" dt="2024-12-10T02:35:50.092" v="45"/>
          <ac:picMkLst>
            <pc:docMk/>
            <pc:sldMk cId="2756267404" sldId="383"/>
            <ac:picMk id="8" creationId="{455697CE-4EA4-B9AF-651E-E84E1E340D01}"/>
          </ac:picMkLst>
        </pc:picChg>
      </pc:sldChg>
      <pc:sldChg chg="add replId">
        <pc:chgData name="JIMENA NAYELI TUTILLO TUTILLO" userId="S::jntutillo@espe.edu.ec::f0c8bb3d-2d5e-46f8-8ecd-bb102e0a4caa" providerId="AD" clId="Web-{96E58477-6AF1-6C16-F02E-CCE93A1AAC47}" dt="2024-12-10T02:36:37.188" v="51"/>
        <pc:sldMkLst>
          <pc:docMk/>
          <pc:sldMk cId="3653382040" sldId="394"/>
        </pc:sldMkLst>
      </pc:sldChg>
    </pc:docChg>
  </pc:docChgLst>
  <pc:docChgLst>
    <pc:chgData name="ERICK DAMIAN CRIOLLO O�A" userId="S::edcriollo1@espe.edu.ec::6dcbe2a5-cfdc-4b63-9481-50760e65cace" providerId="AD" clId="Web-{DAE8540F-4C3A-5A5B-FA76-2BE284C740D2}"/>
    <pc:docChg chg="modSld">
      <pc:chgData name="ERICK DAMIAN CRIOLLO O�A" userId="S::edcriollo1@espe.edu.ec::6dcbe2a5-cfdc-4b63-9481-50760e65cace" providerId="AD" clId="Web-{DAE8540F-4C3A-5A5B-FA76-2BE284C740D2}" dt="2024-12-11T02:22:45.335" v="0" actId="14100"/>
      <pc:docMkLst>
        <pc:docMk/>
      </pc:docMkLst>
      <pc:sldChg chg="modSp">
        <pc:chgData name="ERICK DAMIAN CRIOLLO O�A" userId="S::edcriollo1@espe.edu.ec::6dcbe2a5-cfdc-4b63-9481-50760e65cace" providerId="AD" clId="Web-{DAE8540F-4C3A-5A5B-FA76-2BE284C740D2}" dt="2024-12-11T02:22:45.335" v="0" actId="14100"/>
        <pc:sldMkLst>
          <pc:docMk/>
          <pc:sldMk cId="4206866613" sldId="258"/>
        </pc:sldMkLst>
        <pc:spChg chg="mod">
          <ac:chgData name="ERICK DAMIAN CRIOLLO O�A" userId="S::edcriollo1@espe.edu.ec::6dcbe2a5-cfdc-4b63-9481-50760e65cace" providerId="AD" clId="Web-{DAE8540F-4C3A-5A5B-FA76-2BE284C740D2}" dt="2024-12-11T02:22:45.335" v="0" actId="14100"/>
          <ac:spMkLst>
            <pc:docMk/>
            <pc:sldMk cId="4206866613" sldId="258"/>
            <ac:spMk id="3" creationId="{3D0C571E-A349-4667-927F-5916BE6073A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5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7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3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95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6" y="3158569"/>
            <a:ext cx="10993549" cy="1578409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MANUAL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EUREKA BANK CON SOAP Y BASE DE DATOS-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572000"/>
            <a:ext cx="4261531" cy="1353471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</a:t>
            </a:r>
            <a:r>
              <a:rPr lang="es-EC" dirty="0">
                <a:solidFill>
                  <a:schemeClr val="bg1"/>
                </a:solidFill>
              </a:rPr>
              <a:t> 	CRIOLLO ERICK					                       JIMENEZ DIEGO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C" dirty="0">
                <a:solidFill>
                  <a:schemeClr val="bg1"/>
                </a:solidFill>
              </a:rPr>
              <a:t>              TUTILLO JIMENA</a:t>
            </a: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9037063" y="5301801"/>
            <a:ext cx="4261531" cy="1235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FECHA:  </a:t>
            </a:r>
            <a:r>
              <a:rPr lang="es-EC" b="1" dirty="0">
                <a:solidFill>
                  <a:prstClr val="white"/>
                </a:solidFill>
                <a:latin typeface="Gill Sans MT" panose="020B0502020104020203"/>
              </a:rPr>
              <a:t>09/12/2024</a:t>
            </a:r>
            <a:endParaRPr lang="es-EC" dirty="0">
              <a:solidFill>
                <a:prstClr val="white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Ing</a:t>
            </a: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</a:t>
            </a:r>
            <a:r>
              <a:rPr kumimoji="0" lang="es-EC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Campaña mauricio</a:t>
            </a:r>
            <a:endParaRPr kumimoji="0" lang="es-EC" sz="1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78AAB0-61A1-4632-A25D-4FC9433D59B1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92" y="1962876"/>
            <a:ext cx="8589441" cy="60960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Luego ajustar las configuraciones del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2DF7781-406C-82F7-6010-6C79A985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66" y="2734663"/>
            <a:ext cx="6251995" cy="41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42" y="2009047"/>
            <a:ext cx="8589441" cy="6008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salta la ventana de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dejando todo por defecto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D1FA54A-75D7-18C6-D682-F1B76A1F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3" y="2614522"/>
            <a:ext cx="6170763" cy="39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48226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4.	</a:t>
            </a:r>
            <a:r>
              <a:rPr lang="es-ES" dirty="0">
                <a:latin typeface="Cambria"/>
                <a:ea typeface="Calibri"/>
                <a:cs typeface="Times New Roman"/>
              </a:rPr>
              <a:t>Ahora se crea la estructura del proyecto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E402A76E-B3F2-3C71-76B9-8D23FEE0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55" y="2965510"/>
            <a:ext cx="3810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8589441" cy="1600466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5.	</a:t>
            </a:r>
            <a:r>
              <a:rPr lang="es-ES" dirty="0">
                <a:latin typeface="Cambria"/>
                <a:ea typeface="Calibri"/>
                <a:cs typeface="Times New Roman"/>
              </a:rPr>
              <a:t>Ahora se crea una clase para hacer Conexión a la BDD y se codifica su lógica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  <a:endParaRPr lang="es-ES" dirty="0">
              <a:latin typeface="Cambria"/>
              <a:ea typeface="Calibri"/>
              <a:cs typeface="Times New Roman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2B8CA8F-C2C5-F597-7D4C-CCDE6645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74" y="2909977"/>
            <a:ext cx="5304886" cy="35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9818"/>
            <a:ext cx="8589441" cy="787292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6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Una vez </a:t>
            </a:r>
            <a:r>
              <a:rPr lang="es-ES" dirty="0">
                <a:latin typeface="Cambria"/>
                <a:ea typeface="Calibri"/>
                <a:cs typeface="Times New Roman"/>
              </a:rPr>
              <a:t>con la conexión a la base de datos echa se crea el en el modelo lo necesario para los movimientos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75F2C6CE-FB11-028A-90C9-391A1BCE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23" y="2628631"/>
            <a:ext cx="5775206" cy="39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3860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7.	</a:t>
            </a:r>
            <a:r>
              <a:rPr lang="es-ES" dirty="0">
                <a:latin typeface="Cambria"/>
                <a:ea typeface="Calibri"/>
                <a:cs typeface="Times New Roman"/>
              </a:rPr>
              <a:t>En el paquete servicio se crea la clase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EurekaService</a:t>
            </a:r>
            <a:r>
              <a:rPr lang="es-ES" dirty="0">
                <a:latin typeface="Cambria"/>
                <a:ea typeface="Calibri"/>
                <a:cs typeface="Times New Roman"/>
              </a:rPr>
              <a:t> para llevar a cabo las funciones y métodos necesarias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A3E6522-F6D7-9A5E-A1C5-0A52A4DF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" r="20107" b="-394"/>
          <a:stretch/>
        </p:blipFill>
        <p:spPr>
          <a:xfrm>
            <a:off x="151142" y="3043399"/>
            <a:ext cx="4284169" cy="366473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1EB0516-9D88-28AB-88C6-847355EA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12" y="3313019"/>
            <a:ext cx="4774056" cy="31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1793860"/>
            <a:ext cx="8589441" cy="1248504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8.	</a:t>
            </a:r>
            <a:r>
              <a:rPr lang="es-ES" dirty="0">
                <a:latin typeface="Cambria"/>
                <a:ea typeface="Calibri"/>
                <a:cs typeface="Times New Roman"/>
              </a:rPr>
              <a:t>Ahora 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se </a:t>
            </a:r>
            <a:r>
              <a:rPr lang="es-ES" dirty="0">
                <a:latin typeface="Cambria"/>
                <a:ea typeface="Calibri"/>
                <a:cs typeface="Times New Roman"/>
              </a:rPr>
              <a:t>crea un nuevo servicio web en el que se llama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WSEureka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B1D0FE4-EB5C-F8AD-12D9-9EB1EDA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91" y="2768451"/>
            <a:ext cx="6627603" cy="36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15" y="1952011"/>
            <a:ext cx="8531932" cy="601523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9.	</a:t>
            </a:r>
            <a:r>
              <a:rPr lang="es-ES" dirty="0">
                <a:latin typeface="Cambria"/>
                <a:ea typeface="Calibri"/>
                <a:cs typeface="Times New Roman"/>
              </a:rPr>
              <a:t>Se procede a codificar la lógica para usar los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metodos</a:t>
            </a:r>
            <a:r>
              <a:rPr lang="es-ES" dirty="0">
                <a:latin typeface="Cambria"/>
                <a:ea typeface="Calibri"/>
                <a:cs typeface="Times New Roman"/>
              </a:rPr>
              <a:t> desarrollados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6EA80E1-83E2-67DD-828F-188A2D25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67" y="2558541"/>
            <a:ext cx="5132359" cy="41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9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	Para verificar su funcionamiento, se procede a ejecutar el proyecto y como resultado, se obtendrá una ventana similar a la siguiente.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2A0BF5-B98F-125C-A916-2C08DC25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49" y="3482642"/>
            <a:ext cx="7629827" cy="1910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0261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CONSOLA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Creamos un nuevo proyecto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especificamente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este orden,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-&gt;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1974D07-846B-B865-8971-32945BD4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95" y="2980427"/>
            <a:ext cx="6299081" cy="34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CC8BE-29CF-4C4C-BE9D-AC08DC5E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01336"/>
            <a:ext cx="3389726" cy="542425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DESARROLLO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MODELO CONCEPTUAL DE LA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CREAR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CREAR BASE DE DATOS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CONSOLA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ESCRITORIO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WEB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MOVIL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CONCLUSIONES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RECOMENDACIONES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6" name="Picture 2" descr="Resultado de imagen para AGENDA PNG">
            <a:extLst>
              <a:ext uri="{FF2B5EF4-FFF2-40B4-BE49-F238E27FC236}">
                <a16:creationId xmlns:a16="http://schemas.microsoft.com/office/drawing/2014/main" id="{BEAB8E00-371D-4C0F-B6B7-9BEE622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935576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76E918-E1AF-47F5-B0A9-06C8BD2DAC04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2.	Se crea un cliente de servicio web. Tomar en cuenta que el proyecto servidor debe estar desplegado, el siguiente paso es </a:t>
            </a:r>
            <a:r>
              <a:rPr lang="es-ES" dirty="0">
                <a:latin typeface="Cambria"/>
                <a:ea typeface="Calibri"/>
                <a:cs typeface="Times New Roman"/>
              </a:rPr>
              <a:t>ingresar la dirección en la que se ubica el servicio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9B20057-1111-5A12-2A65-D0C63934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8" t="888" r="294" b="289"/>
          <a:stretch/>
        </p:blipFill>
        <p:spPr>
          <a:xfrm>
            <a:off x="4658340" y="2958044"/>
            <a:ext cx="4514911" cy="3435698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892C77E-13C2-214C-0093-846DA891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79" t="4661" r="5851" b="5932"/>
          <a:stretch/>
        </p:blipFill>
        <p:spPr>
          <a:xfrm>
            <a:off x="342900" y="2955626"/>
            <a:ext cx="3985721" cy="30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3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Se crea la estructura MVC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11FE6C-B15E-71A2-AB87-832C5707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972" y="2801519"/>
            <a:ext cx="3652208" cy="38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procede a implementar los servicios, para ello se crea una nueva clase llamada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del paquete servicio. 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818FF7-1B64-9D9C-F97B-72B22F5C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8" y="2973517"/>
            <a:ext cx="4848783" cy="3369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161932C-C548-79D3-91E0-CF2D8C92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95" y="3009737"/>
            <a:ext cx="3220720" cy="33331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466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5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Para crear el modelo se llama a las funciones del servicio que fueron configuradas en el paso anterior. </a:t>
            </a:r>
            <a:endParaRPr lang="es-ES" sz="1800" dirty="0">
              <a:effectLst/>
              <a:latin typeface="Cambria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30F882A-57A1-41F6-00E0-CD48E0C7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77" y="2970542"/>
            <a:ext cx="36004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16" y="1870471"/>
            <a:ext cx="8654883" cy="88354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6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Ahora vamos a codificar nuestro </a:t>
            </a:r>
            <a:r>
              <a:rPr lang="es-ES" dirty="0">
                <a:latin typeface="Cambria"/>
                <a:ea typeface="Calibri"/>
                <a:cs typeface="Times New Roman"/>
              </a:rPr>
              <a:t>el controlador el cual usara la lógica del modelo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608E6CB-673F-6A9D-93E9-1BF4EC81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89" y="2478296"/>
            <a:ext cx="6325679" cy="4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2375"/>
            <a:ext cx="8458604" cy="620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7.	La vista </a:t>
            </a:r>
            <a:r>
              <a:rPr lang="es-ES" dirty="0">
                <a:latin typeface="Cambria"/>
                <a:ea typeface="Calibri"/>
                <a:cs typeface="Times New Roman"/>
              </a:rPr>
              <a:t>se codifica en el respectivo paquete en la clase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ConsoleView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DE8B9AB-69E0-14C0-3487-172EDD55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52" y="2355281"/>
            <a:ext cx="50577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0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2375"/>
            <a:ext cx="8458604" cy="620338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8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Ahora se codifica la clase principal para que se ejecute la lógica implementada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53395F14-B042-42CF-5DB1-55D970AB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78" y="2667000"/>
            <a:ext cx="55530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7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2375"/>
            <a:ext cx="8458604" cy="620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9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La implementación queda de la siguiente manera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A583330-4090-B8F8-50C1-9D4B0017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8" r="56693" b="13462"/>
          <a:stretch/>
        </p:blipFill>
        <p:spPr>
          <a:xfrm>
            <a:off x="674747" y="2359286"/>
            <a:ext cx="2368096" cy="191082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3FE0E55B-1613-E8FD-8D91-80E6CA7B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87" y="2320326"/>
            <a:ext cx="3935084" cy="2202971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DFF26BE-9A89-F735-5B0F-0BB171AE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38" b="35933"/>
          <a:stretch/>
        </p:blipFill>
        <p:spPr>
          <a:xfrm>
            <a:off x="1787465" y="4561217"/>
            <a:ext cx="6072294" cy="21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30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/>
                <a:ea typeface="Calibri"/>
                <a:cs typeface="Times New Roman"/>
              </a:rPr>
              <a:t>1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dirty="0">
                <a:latin typeface="Cambria"/>
                <a:ea typeface="Calibri"/>
                <a:cs typeface="Times New Roman"/>
              </a:rPr>
              <a:t>Realizado el servidor se avanza a la aplicación cliente, para ello se crea un nuevo proyecto de tipo Java </a:t>
            </a:r>
            <a:r>
              <a:rPr lang="es-ES" dirty="0" err="1">
                <a:latin typeface="Cambria"/>
                <a:ea typeface="Calibri"/>
                <a:cs typeface="Times New Roman"/>
              </a:rPr>
              <a:t>Application</a:t>
            </a:r>
            <a:r>
              <a:rPr lang="es-ES" dirty="0">
                <a:latin typeface="Cambria"/>
                <a:ea typeface="Calibri"/>
                <a:cs typeface="Times New Roman"/>
              </a:rPr>
              <a:t>.</a:t>
            </a:r>
            <a:endParaRPr lang="es-ES" sz="1800" dirty="0">
              <a:effectLst/>
              <a:latin typeface="Cambria"/>
              <a:ea typeface="Calibri"/>
              <a:cs typeface="Times New Roman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5E3188C-25A5-5DB0-8FE6-5AA18B4E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07" y="2979168"/>
            <a:ext cx="59626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Se crea un cliente de servicio web.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701B25-F947-DB0C-8AE4-26FEF250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6EB490A-A215-ED2F-0E5E-EABD82BC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8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0272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OBJETIVO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e implementar un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utilizando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mediante JAVA para realizar el registro y consulta de movimientos monetarios, ilustrando los pasos generales para su creación.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1411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3.	</a:t>
            </a:r>
            <a:r>
              <a:rPr lang="es-ES" dirty="0">
                <a:ea typeface="+mn-lt"/>
                <a:cs typeface="+mn-lt"/>
              </a:rPr>
              <a:t>En el paquete modelo se integra los servicios de </a:t>
            </a:r>
            <a:r>
              <a:rPr lang="es-ES" sz="1800" dirty="0">
                <a:effectLst/>
                <a:ea typeface="+mn-lt"/>
                <a:cs typeface="+mn-lt"/>
              </a:rPr>
              <a:t>la </a:t>
            </a:r>
            <a:r>
              <a:rPr lang="es-ES" dirty="0">
                <a:ea typeface="+mn-lt"/>
                <a:cs typeface="+mn-lt"/>
              </a:rPr>
              <a:t>configuración </a:t>
            </a:r>
            <a:r>
              <a:rPr lang="es-ES" sz="1800" dirty="0">
                <a:effectLst/>
                <a:ea typeface="+mn-lt"/>
                <a:cs typeface="+mn-lt"/>
              </a:rPr>
              <a:t>de </a:t>
            </a:r>
            <a:r>
              <a:rPr lang="es-ES" dirty="0">
                <a:ea typeface="+mn-lt"/>
                <a:cs typeface="+mn-lt"/>
              </a:rPr>
              <a:t>cliente web que se realizó anteriormente, </a:t>
            </a:r>
            <a:r>
              <a:rPr lang="es-ES" sz="1800" dirty="0">
                <a:effectLst/>
                <a:ea typeface="+mn-lt"/>
                <a:cs typeface="+mn-lt"/>
              </a:rPr>
              <a:t>para </a:t>
            </a:r>
            <a:r>
              <a:rPr lang="es-ES" dirty="0">
                <a:ea typeface="+mn-lt"/>
                <a:cs typeface="+mn-lt"/>
              </a:rPr>
              <a:t>esto se crea una clase llamada </a:t>
            </a:r>
            <a:r>
              <a:rPr lang="es-ES" dirty="0" err="1">
                <a:ea typeface="+mn-lt"/>
                <a:cs typeface="+mn-lt"/>
              </a:rPr>
              <a:t>EurekaServiceModel</a:t>
            </a:r>
            <a:r>
              <a:rPr lang="es-ES" sz="1800" dirty="0">
                <a:effectLst/>
                <a:ea typeface="+mn-lt"/>
                <a:cs typeface="+mn-lt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CE2F60-2930-DC9D-2C80-99DC1639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5" y="2481871"/>
            <a:ext cx="5885498" cy="40534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D512829-27C3-38FD-F40E-3D51596E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64" y="3237323"/>
            <a:ext cx="2118360" cy="2099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315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4.	</a:t>
            </a:r>
            <a:r>
              <a:rPr lang="es-ES" dirty="0">
                <a:latin typeface="Cambria"/>
                <a:ea typeface="Calibri"/>
                <a:cs typeface="Times New Roman"/>
              </a:rPr>
              <a:t>Ahora se sigue con la clase del controlador el cual se ubica en su respectivo paquete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88DF1A2-79A3-D511-7397-E0BF8112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012" r="27" b="-1"/>
          <a:stretch/>
        </p:blipFill>
        <p:spPr>
          <a:xfrm>
            <a:off x="1042538" y="2683445"/>
            <a:ext cx="7502573" cy="38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19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5.	</a:t>
            </a:r>
            <a:r>
              <a:rPr lang="es-ES" dirty="0">
                <a:latin typeface="Cambria"/>
                <a:ea typeface="Calibri"/>
                <a:cs typeface="Times New Roman"/>
              </a:rPr>
              <a:t>Ahora se realiza el diseño de las vistas</a:t>
            </a:r>
            <a:r>
              <a:rPr lang="es-ES" sz="18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A414A15-FEA3-01D2-A123-224C7077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0" t="11494" r="9003" b="13793"/>
          <a:stretch/>
        </p:blipFill>
        <p:spPr>
          <a:xfrm>
            <a:off x="-1497" y="2485217"/>
            <a:ext cx="3704476" cy="1861395"/>
          </a:xfrm>
          <a:prstGeom prst="rect">
            <a:avLst/>
          </a:prstGeom>
        </p:spPr>
      </p:pic>
      <p:pic>
        <p:nvPicPr>
          <p:cNvPr id="10" name="Imagen 9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C3DA5FD6-53F5-55A3-1CCB-8D221E95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245" y="2491686"/>
            <a:ext cx="5603396" cy="3111081"/>
          </a:xfrm>
          <a:prstGeom prst="rect">
            <a:avLst/>
          </a:prstGeom>
        </p:spPr>
      </p:pic>
      <p:pic>
        <p:nvPicPr>
          <p:cNvPr id="11" name="Imagen 1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536855E-22CA-B659-BE84-B48674DFD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" y="4581525"/>
            <a:ext cx="3709898" cy="20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74" y="2038970"/>
            <a:ext cx="7575737" cy="52263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6.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La ejecución se ve de la siguiente manera</a:t>
            </a:r>
            <a:endParaRPr lang="es-EC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49E41A4-ACD7-A5F7-6669-EA4ACFA8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42" y="2873495"/>
            <a:ext cx="56388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7.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Pestaña del Menú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4D5FD96-DDE8-F686-9396-0D7FADBC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532392"/>
            <a:ext cx="3009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74" y="2038971"/>
            <a:ext cx="3391926" cy="680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8.	Pestaña </a:t>
            </a:r>
            <a:r>
              <a:rPr lang="es-ES" sz="2000">
                <a:latin typeface="Cambria"/>
                <a:ea typeface="Calibri"/>
                <a:cs typeface="Times New Roman"/>
              </a:rPr>
              <a:t>Depósitos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3363223-B960-12F7-5005-87AEA062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14" y="2719992"/>
            <a:ext cx="6215895" cy="37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5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74" y="2038971"/>
            <a:ext cx="3391926" cy="680780"/>
          </a:xfrm>
        </p:spPr>
        <p:txBody>
          <a:bodyPr>
            <a:normAutofit fontScale="925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9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	Pestaña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Movimientos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43D8BEC9-FB9A-2E78-2C68-6D661ECE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91" y="2381706"/>
            <a:ext cx="6557637" cy="38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8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715956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tercer paso, se crea el proyecto web que permite un funcionamiento multiplataforma.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deben tener en cuenta los siguientes pasos para desarrollar el proyecto.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192789-2796-8DE1-5DB1-9F7E7EFA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72" y="3158736"/>
            <a:ext cx="5220335" cy="238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D07517D-C6B1-8130-7675-1E1C74DC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24" y="3699265"/>
            <a:ext cx="5482076" cy="29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Estructura WEB.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A09C2C8-5E3F-1895-2ECE-DC70573C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48" y="3433584"/>
            <a:ext cx="5254026" cy="21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0" y="1585592"/>
            <a:ext cx="8576663" cy="1442780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2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Nuevamente se integra la lógica del modelo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292240A-25F0-BB80-D078-CF697175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5" y="2596731"/>
            <a:ext cx="36004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138085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	MODELO CONCEPTUAL DE LA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 continuación, se presente el modelo conceptual de la base de datos “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EurekaBank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D01580-FB65-8EA9-91BA-B66940DF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0" y="3429000"/>
            <a:ext cx="5222131" cy="327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9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1167"/>
            <a:ext cx="5504256" cy="92392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3.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Ahora la lógica del controlador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90DAC726-F50B-062E-DCA1-D983E90A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84" y="2435255"/>
            <a:ext cx="6354434" cy="41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8717364" cy="370961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4.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Ahora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las vistas, empezando por las de </a:t>
            </a:r>
            <a:r>
              <a:rPr lang="es-ES" sz="2000" dirty="0" err="1">
                <a:latin typeface="Cambria"/>
                <a:ea typeface="Calibri"/>
                <a:cs typeface="Times New Roman"/>
              </a:rPr>
              <a:t>Login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 y </a:t>
            </a:r>
            <a:r>
              <a:rPr lang="es-ES" sz="2000" dirty="0" err="1">
                <a:latin typeface="Cambria"/>
                <a:ea typeface="Calibri"/>
                <a:cs typeface="Times New Roman"/>
              </a:rPr>
              <a:t>Menu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 </a:t>
            </a:r>
            <a:endParaRPr lang="es-ES" sz="2000" dirty="0">
              <a:effectLst/>
              <a:latin typeface="Cambria"/>
              <a:ea typeface="Calibri"/>
              <a:cs typeface="Times New Roman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CFECB00-1C47-40CD-74E7-E83C0483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8" r="16090" b="305"/>
          <a:stretch/>
        </p:blipFill>
        <p:spPr>
          <a:xfrm>
            <a:off x="180345" y="2667450"/>
            <a:ext cx="4376727" cy="3751600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FF73612E-7909-9010-DE6C-041D2946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7" t="598" r="22317" b="-260"/>
          <a:stretch/>
        </p:blipFill>
        <p:spPr>
          <a:xfrm>
            <a:off x="4644100" y="2439415"/>
            <a:ext cx="4665176" cy="418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2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7214"/>
            <a:ext cx="8702987" cy="3997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5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 Siguiendo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por las de depósito y consulta de movimientos </a:t>
            </a:r>
            <a:endParaRPr lang="es-ES" sz="2000" dirty="0">
              <a:effectLst/>
              <a:latin typeface="Cambria"/>
              <a:ea typeface="Calibri"/>
              <a:cs typeface="Times New Roman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0C5208F-8B7E-4F3C-E693-A634AEFB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8" r="11225" b="-210"/>
          <a:stretch/>
        </p:blipFill>
        <p:spPr>
          <a:xfrm>
            <a:off x="211783" y="2286000"/>
            <a:ext cx="4442141" cy="4557655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5581AE68-68B2-F84D-A1AE-7F246AE0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97" t="-707" r="20613" b="267"/>
          <a:stretch/>
        </p:blipFill>
        <p:spPr>
          <a:xfrm>
            <a:off x="4852538" y="2295705"/>
            <a:ext cx="4452245" cy="39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6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8429817" cy="39971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6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 La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ejecución de </a:t>
            </a:r>
            <a:r>
              <a:rPr lang="es-ES" sz="2000" dirty="0" err="1">
                <a:latin typeface="Cambria"/>
                <a:ea typeface="Calibri"/>
                <a:cs typeface="Times New Roman"/>
              </a:rPr>
              <a:t>login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 y </a:t>
            </a:r>
            <a:r>
              <a:rPr lang="es-ES" sz="2000" dirty="0" err="1">
                <a:latin typeface="Cambria"/>
                <a:ea typeface="Calibri"/>
                <a:cs typeface="Times New Roman"/>
              </a:rPr>
              <a:t>menu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 queda de la siguiente manera </a:t>
            </a:r>
            <a:endParaRPr lang="es-ES" sz="2000" dirty="0">
              <a:effectLst/>
              <a:latin typeface="Cambria"/>
              <a:ea typeface="Calibri"/>
              <a:cs typeface="Times New Roman"/>
            </a:endParaRP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3CD0BDB-0407-BA60-4B7D-23047E30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65" t="1099" r="17965" b="216"/>
          <a:stretch/>
        </p:blipFill>
        <p:spPr>
          <a:xfrm>
            <a:off x="372987" y="2695311"/>
            <a:ext cx="4203933" cy="3101273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08C49D0-E2C4-9B85-AC65-F18B0F04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499" y="2406952"/>
            <a:ext cx="4436049" cy="44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1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7558116" cy="427091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4.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La ejecución de depósito y consulta es la siguiente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87592205-0331-3AD9-7B36-BE8163FE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11" t="1519" r="16934" b="-226"/>
          <a:stretch/>
        </p:blipFill>
        <p:spPr>
          <a:xfrm>
            <a:off x="4360753" y="2431451"/>
            <a:ext cx="4829343" cy="4048412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D9CFEAC-4614-71D1-7003-5F026EEA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51" y="2612571"/>
            <a:ext cx="3896860" cy="38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98" y="1867247"/>
            <a:ext cx="8451972" cy="43340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Creación proyecto cliente móvil.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6314B6-FC3A-EFB4-96AA-A8BA5150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25" y="2389313"/>
            <a:ext cx="5400040" cy="530225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282C153-9AC7-291A-103F-7F586099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5" y="3008203"/>
            <a:ext cx="4714875" cy="1381086"/>
          </a:xfrm>
          <a:prstGeom prst="rect">
            <a:avLst/>
          </a:prstGeom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7C5FAB0-BA9F-55AE-DB29-83177A36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30" y="4131310"/>
            <a:ext cx="5400040" cy="26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MVC, clases en diferentes paquetes</a:t>
            </a:r>
          </a:p>
        </p:txBody>
      </p:sp>
      <p:pic>
        <p:nvPicPr>
          <p:cNvPr id="4" name="Imagen 3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61FCF2F7-C448-9CC5-025E-4097397F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30" y="2632982"/>
            <a:ext cx="5773511" cy="39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3.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Ventanas o pantallas en ejecución aplicativo móvil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DF5B9A9-DA0B-9017-3C01-7878C49C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4" y="2681968"/>
            <a:ext cx="8357508" cy="39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7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3.	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Ventanas o pantallas en ejecución aplicativo </a:t>
            </a:r>
            <a:r>
              <a:rPr lang="es-ES" sz="2000">
                <a:latin typeface="Cambria"/>
                <a:ea typeface="Calibri"/>
                <a:cs typeface="Times New Roman"/>
              </a:rPr>
              <a:t>móvil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F5B9A9-DA0B-9017-3C01-7878C49C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4" y="2681968"/>
            <a:ext cx="8357508" cy="39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2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 (Simple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Access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es un protocolo estandarizado que define cómo los mensajes deben ser enviados y recibidos. Es más estricto y pesado que REST, pero proporciona robustez y seguridad adicional.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ofrece una amplia gama de herramientas y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trabajar con SOAP, como JAX-WS (Java API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XML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y Apache CXF, que simplifican la creación y consumo de servicios SOAP.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289199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	CREAR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Al abrir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SQL, se seleccionará el nombre del servidor en el cual se alojará la base de datos y se procede a conectar.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8C30E6B5-32FE-F0CB-2CDD-61154C4A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5339869"/>
            <a:ext cx="5400040" cy="815975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3EA5F8F-CD8E-5CB9-AA7A-A14DB91A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1" y="3353592"/>
            <a:ext cx="5031703" cy="18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BC33A-CD42-4FC7-A6A8-7EDA27FD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0960AD-F226-4240-9557-9B1A56633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6" y="1857178"/>
            <a:ext cx="8500664" cy="2429799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las capacidades integradas de Apache NetBeans para desarrollar y consumir servicios SOAP con JAX-WS. NetBeans proporciona asistentes y plantillas que facilitan la generación de servicios y clientes SOAP.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Desplegar los servicios SOAP en servidores de aplicaciones como Apache Tomcat 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GlassFish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son compatibles y están bien integrados con NetBeans.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4452AF-173F-4A3B-AAAA-2E1E26784C6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9576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0989-CA87-4621-A0C3-233A33CC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FD96C-3240-4673-A01D-AB9F82CF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571686" cy="3678303"/>
          </a:xfrm>
        </p:spPr>
        <p:txBody>
          <a:bodyPr/>
          <a:lstStyle/>
          <a:p>
            <a:pPr marL="243840" marR="0" indent="-24384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43840" algn="l"/>
              </a:tabLs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«Desarrollo y servicios Web.,» 26 SEP 2019. [En línea].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http://www.eumed.net/tesis-doctorales/2007/cavl/Desarrollo%20y%20servicios%20Web.htm. 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	M.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Arl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Rodríguez, “SOA vs. SOAP y REST”, Adictos al trabajo, 2014. 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9745E7-07CB-4EAD-AB25-DF4CD32FFD3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1422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Para usar la base de datos,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debemos escribir el siguiente comando. 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74DE73-49CF-81DD-0553-D6D85E8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4" y="3893542"/>
            <a:ext cx="4310588" cy="9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9497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procede a abrir nuestro script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Crea_DB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copiamos su contenido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PEGAMOS en la consola. Usando el comando show tables verificamos que todo esta OK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3D6C0B7-4040-C370-A950-872BC2EC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" y="2992227"/>
            <a:ext cx="5400040" cy="2399030"/>
          </a:xfrm>
          <a:prstGeom prst="rect">
            <a:avLst/>
          </a:prstGeom>
        </p:spPr>
      </p:pic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8EF14ABF-0D1A-426C-9470-120643CE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64" y="2896838"/>
            <a:ext cx="1673225" cy="29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98"/>
            <a:ext cx="8589441" cy="763187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Ahora para insertar datos deberemos usar nuestro script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Carga_Datos.sql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copiamos y PEGAMOS su contenido en nuestra consola y verificamos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8FEA759-72B8-9599-AD03-3E4A8A3F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7" y="2694820"/>
            <a:ext cx="4554220" cy="20123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E20A56-5F2D-0479-3A83-3CA51A57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69" y="4373589"/>
            <a:ext cx="5782096" cy="2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	Creación del Servidor SOAP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El siguiente paso del proyecto es crear el servidor de la aplicación, recordando que este debe ser necesariamente web, además de que debe ser creado y guardado en la carpeta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WS_EUREKA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crea entonces un proyecto seleccionando la opción File &gt; New Project.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C6D2119-B4A5-7F6C-4D39-882AEA93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3" y="3436368"/>
            <a:ext cx="4668149" cy="3306434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C041FD7-A51F-44CC-383E-40271DCB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85" y="3433763"/>
            <a:ext cx="4651975" cy="26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939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3165</Words>
  <Application>Microsoft Office PowerPoint</Application>
  <PresentationFormat>Panorámica</PresentationFormat>
  <Paragraphs>677</Paragraphs>
  <Slides>51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Dividendo</vt:lpstr>
      <vt:lpstr>MANUAL EUREKA BANK CON SOAP Y BASE DE DATOS- java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Conclusiones</vt:lpstr>
      <vt:lpstr>Recomendaciones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Aplicación web con MVC implementado en JAVA Caso Practico Saltos “MONSTER”</dc:title>
  <dc:creator>Michael Villarruel</dc:creator>
  <cp:lastModifiedBy>Leonardo Sandoval</cp:lastModifiedBy>
  <cp:revision>337</cp:revision>
  <dcterms:created xsi:type="dcterms:W3CDTF">2020-08-13T07:15:02Z</dcterms:created>
  <dcterms:modified xsi:type="dcterms:W3CDTF">2024-12-11T02:22:45Z</dcterms:modified>
</cp:coreProperties>
</file>